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155" y="182880"/>
            <a:ext cx="11894820" cy="64916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2060" y="170180"/>
            <a:ext cx="8783955" cy="6517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735" y="143510"/>
            <a:ext cx="11157585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090" y="194945"/>
            <a:ext cx="11764010" cy="63449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9235" y="119380"/>
            <a:ext cx="11301730" cy="6578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410" y="127000"/>
            <a:ext cx="11727815" cy="64668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90" y="604520"/>
            <a:ext cx="11641455" cy="553656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135" y="186055"/>
            <a:ext cx="11047095" cy="64865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1780" y="436245"/>
            <a:ext cx="11647805" cy="615251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SimSun</vt:lpstr>
      <vt:lpstr>Wingdings</vt:lpstr>
      <vt:lpstr>DejaVu Sans</vt:lpstr>
      <vt:lpstr>Arial Unicode MS</vt:lpstr>
      <vt:lpstr>Arial Black</vt:lpstr>
      <vt:lpstr>Microsoft YaHei</vt:lpstr>
      <vt:lpstr>Droid Sans Fallback</vt:lpstr>
      <vt:lpstr>SimSun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aa100418</dc:creator>
  <cp:lastModifiedBy>aa100418</cp:lastModifiedBy>
  <cp:revision>7</cp:revision>
  <dcterms:created xsi:type="dcterms:W3CDTF">2023-04-22T09:19:09Z</dcterms:created>
  <dcterms:modified xsi:type="dcterms:W3CDTF">2023-04-22T09:19:09Z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1033-11.1.0.11691</vt:lpwstr>
  </property>
  <property fmtid="{D5CDD505-2E9C-101B-9397-08002B2CF9AE}" pid="3" name="ICV">
    <vt:lpwstr/>
  </property>
</Properties>
</file>

<file path=docProps/thumbnail.jpeg>
</file>